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8" r:id="rId6"/>
    <p:sldId id="262" r:id="rId7"/>
    <p:sldId id="269" r:id="rId8"/>
    <p:sldId id="264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98BE3-3C9C-42A1-8F7E-4896F31F414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D28AA6-7B2C-402D-8560-518687B1A0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6314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13634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11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9336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4547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0085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9007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4501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93082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83584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9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88698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10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6044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14F6-92F1-409D-A2C1-266C2A5CA95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17E5-8A5B-4947-A0DA-6E7B1504A1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14F6-92F1-409D-A2C1-266C2A5CA95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17E5-8A5B-4947-A0DA-6E7B1504A1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14F6-92F1-409D-A2C1-266C2A5CA95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17E5-8A5B-4947-A0DA-6E7B1504A1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14F6-92F1-409D-A2C1-266C2A5CA95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17E5-8A5B-4947-A0DA-6E7B1504A1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14F6-92F1-409D-A2C1-266C2A5CA95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17E5-8A5B-4947-A0DA-6E7B1504A1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14F6-92F1-409D-A2C1-266C2A5CA95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17E5-8A5B-4947-A0DA-6E7B1504A1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14F6-92F1-409D-A2C1-266C2A5CA95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17E5-8A5B-4947-A0DA-6E7B1504A1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14F6-92F1-409D-A2C1-266C2A5CA95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17E5-8A5B-4947-A0DA-6E7B1504A1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14F6-92F1-409D-A2C1-266C2A5CA95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17E5-8A5B-4947-A0DA-6E7B1504A1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14F6-92F1-409D-A2C1-266C2A5CA95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17E5-8A5B-4947-A0DA-6E7B1504A1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14F6-92F1-409D-A2C1-266C2A5CA95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17E5-8A5B-4947-A0DA-6E7B1504A1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914F6-92F1-409D-A2C1-266C2A5CA95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217E5-8A5B-4947-A0DA-6E7B1504A12A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Justice and Freedom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060848"/>
            <a:ext cx="8280920" cy="27363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i="1" dirty="0" smtClean="0"/>
              <a:t>Justice, </a:t>
            </a:r>
            <a:r>
              <a:rPr lang="en-AU" sz="2800" b="1" i="1" dirty="0" smtClean="0"/>
              <a:t>Justice,</a:t>
            </a:r>
            <a:r>
              <a:rPr lang="en-AU" sz="2800" i="1" dirty="0" smtClean="0"/>
              <a:t> freedom, </a:t>
            </a:r>
            <a:r>
              <a:rPr lang="en-AU" sz="2800" b="1" i="1" dirty="0" smtClean="0"/>
              <a:t>freedom,</a:t>
            </a:r>
          </a:p>
          <a:p>
            <a:pPr>
              <a:buNone/>
            </a:pPr>
            <a:r>
              <a:rPr lang="en-AU" sz="2800" i="1" dirty="0" smtClean="0"/>
              <a:t>Honour, </a:t>
            </a:r>
            <a:r>
              <a:rPr lang="en-AU" sz="2800" b="1" i="1" dirty="0" smtClean="0"/>
              <a:t>honour, </a:t>
            </a:r>
            <a:r>
              <a:rPr lang="en-AU" sz="2800" i="1" dirty="0" smtClean="0"/>
              <a:t>dignity, </a:t>
            </a:r>
            <a:r>
              <a:rPr lang="en-AU" sz="2800" b="1" i="1" dirty="0" smtClean="0"/>
              <a:t>dignity.</a:t>
            </a:r>
          </a:p>
          <a:p>
            <a:pPr>
              <a:buNone/>
            </a:pPr>
            <a:endParaRPr lang="en-AU" sz="2800" b="1" i="1" dirty="0"/>
          </a:p>
          <a:p>
            <a:pPr>
              <a:buNone/>
            </a:pPr>
            <a:r>
              <a:rPr lang="en-AU" sz="2800" i="1" dirty="0" smtClean="0"/>
              <a:t>Justice, </a:t>
            </a:r>
            <a:r>
              <a:rPr lang="en-AU" sz="2800" b="1" i="1" dirty="0" smtClean="0"/>
              <a:t>Justice,</a:t>
            </a:r>
            <a:r>
              <a:rPr lang="en-AU" sz="2800" i="1" dirty="0" smtClean="0"/>
              <a:t> freedom, </a:t>
            </a:r>
            <a:r>
              <a:rPr lang="en-AU" sz="2800" b="1" i="1" dirty="0" smtClean="0"/>
              <a:t>freedom,</a:t>
            </a:r>
          </a:p>
          <a:p>
            <a:pPr>
              <a:buNone/>
            </a:pPr>
            <a:r>
              <a:rPr lang="en-AU" sz="2800" i="1" dirty="0" smtClean="0"/>
              <a:t>Honour, </a:t>
            </a:r>
            <a:r>
              <a:rPr lang="en-AU" sz="2800" b="1" i="1" dirty="0" smtClean="0"/>
              <a:t>honour, </a:t>
            </a:r>
            <a:r>
              <a:rPr lang="en-AU" sz="2800" i="1" dirty="0" smtClean="0"/>
              <a:t>dignity, </a:t>
            </a:r>
            <a:r>
              <a:rPr lang="en-AU" sz="2800" b="1" i="1" dirty="0" smtClean="0"/>
              <a:t>dignity.</a:t>
            </a:r>
          </a:p>
          <a:p>
            <a:pPr>
              <a:buNone/>
            </a:pPr>
            <a:endParaRPr lang="en-AU" b="1" i="1" dirty="0"/>
          </a:p>
        </p:txBody>
      </p:sp>
    </p:spTree>
    <p:extLst>
      <p:ext uri="{BB962C8B-B14F-4D97-AF65-F5344CB8AC3E}">
        <p14:creationId xmlns:p14="http://schemas.microsoft.com/office/powerpoint/2010/main" val="11295301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645913"/>
            <a:ext cx="8280920" cy="265529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Justice and freedom, honour and </a:t>
            </a:r>
            <a:r>
              <a:rPr lang="en-AU" sz="2800" b="1" dirty="0" smtClean="0"/>
              <a:t>dignity,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All of God’s people are born to be </a:t>
            </a:r>
            <a:r>
              <a:rPr lang="en-AU" sz="2800" b="1" dirty="0" smtClean="0"/>
              <a:t>free.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Justice and freedom, honour and </a:t>
            </a:r>
            <a:r>
              <a:rPr lang="en-AU" sz="2800" b="1" dirty="0" smtClean="0"/>
              <a:t>dignity,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Hope for the world is depending on you,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You and me.	</a:t>
            </a:r>
            <a:endParaRPr lang="en-AU" sz="2800" dirty="0"/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323528" y="0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Justice and Freedom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906059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780928"/>
            <a:ext cx="8280920" cy="27363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i="1" dirty="0" smtClean="0"/>
              <a:t>Justice, </a:t>
            </a:r>
            <a:r>
              <a:rPr lang="en-AU" sz="2800" b="1" i="1" dirty="0" smtClean="0"/>
              <a:t>Justice,</a:t>
            </a:r>
            <a:r>
              <a:rPr lang="en-AU" sz="2800" i="1" dirty="0" smtClean="0"/>
              <a:t> freedom, </a:t>
            </a:r>
            <a:r>
              <a:rPr lang="en-AU" sz="2800" b="1" i="1" dirty="0" smtClean="0"/>
              <a:t>freedom,</a:t>
            </a:r>
          </a:p>
          <a:p>
            <a:pPr>
              <a:buNone/>
            </a:pPr>
            <a:r>
              <a:rPr lang="en-AU" sz="2800" i="1" dirty="0" smtClean="0"/>
              <a:t>Honour, </a:t>
            </a:r>
            <a:r>
              <a:rPr lang="en-AU" sz="2800" b="1" i="1" dirty="0" smtClean="0"/>
              <a:t>honour, </a:t>
            </a:r>
            <a:r>
              <a:rPr lang="en-AU" sz="2800" i="1" dirty="0" smtClean="0"/>
              <a:t>dignity, </a:t>
            </a:r>
            <a:r>
              <a:rPr lang="en-AU" sz="2800" b="1" i="1" dirty="0" smtClean="0"/>
              <a:t>dignity.</a:t>
            </a:r>
          </a:p>
          <a:p>
            <a:pPr>
              <a:buNone/>
            </a:pPr>
            <a:endParaRPr lang="en-AU" sz="2800" b="1" i="1" dirty="0"/>
          </a:p>
          <a:p>
            <a:pPr>
              <a:buNone/>
            </a:pPr>
            <a:r>
              <a:rPr lang="en-AU" sz="2800" i="1" dirty="0" smtClean="0"/>
              <a:t>Justice, </a:t>
            </a:r>
            <a:r>
              <a:rPr lang="en-AU" sz="2800" b="1" i="1" dirty="0" smtClean="0"/>
              <a:t>Justice,</a:t>
            </a:r>
            <a:r>
              <a:rPr lang="en-AU" sz="2800" i="1" dirty="0" smtClean="0"/>
              <a:t> freedom, </a:t>
            </a:r>
            <a:r>
              <a:rPr lang="en-AU" sz="2800" b="1" i="1" dirty="0" smtClean="0"/>
              <a:t>freedom,</a:t>
            </a:r>
          </a:p>
          <a:p>
            <a:pPr>
              <a:buNone/>
            </a:pPr>
            <a:r>
              <a:rPr lang="en-AU" sz="2800" i="1" dirty="0" smtClean="0"/>
              <a:t>Honour, </a:t>
            </a:r>
            <a:r>
              <a:rPr lang="en-AU" sz="2800" b="1" i="1" dirty="0" smtClean="0"/>
              <a:t>honour, </a:t>
            </a:r>
            <a:r>
              <a:rPr lang="en-AU" sz="2800" i="1" dirty="0" smtClean="0"/>
              <a:t>dignity, </a:t>
            </a:r>
            <a:r>
              <a:rPr lang="en-AU" sz="2800" b="1" i="1" dirty="0" smtClean="0"/>
              <a:t>dignity.</a:t>
            </a:r>
          </a:p>
          <a:p>
            <a:pPr>
              <a:buNone/>
            </a:pPr>
            <a:endParaRPr lang="en-AU" b="1" i="1" dirty="0"/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323528" y="0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Justice and Freedom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101353"/>
            <a:ext cx="8280920" cy="265529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Justice and freedom, honour and </a:t>
            </a:r>
            <a:r>
              <a:rPr lang="en-AU" sz="2800" b="1" dirty="0" smtClean="0"/>
              <a:t>dignity,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All of God’s people are born to be </a:t>
            </a:r>
            <a:r>
              <a:rPr lang="en-AU" sz="2800" b="1" dirty="0" smtClean="0"/>
              <a:t>free.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Justice and freedom, honour and </a:t>
            </a:r>
            <a:r>
              <a:rPr lang="en-AU" sz="2800" b="1" dirty="0" smtClean="0"/>
              <a:t>dignity,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Hope for the world is depending on you,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You and me.	</a:t>
            </a:r>
            <a:endParaRPr lang="en-A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384884"/>
            <a:ext cx="8352928" cy="20882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The hungry at our door,</a:t>
            </a:r>
          </a:p>
          <a:p>
            <a:pPr>
              <a:buNone/>
            </a:pPr>
            <a:r>
              <a:rPr lang="en-AU" sz="2800" dirty="0"/>
              <a:t>The families torn by war,</a:t>
            </a:r>
          </a:p>
          <a:p>
            <a:pPr>
              <a:buNone/>
            </a:pPr>
            <a:r>
              <a:rPr lang="en-AU" sz="2800" dirty="0"/>
              <a:t>The lonely we ignore,</a:t>
            </a:r>
          </a:p>
          <a:p>
            <a:pPr>
              <a:buNone/>
            </a:pPr>
            <a:r>
              <a:rPr lang="en-AU" sz="2800" dirty="0"/>
              <a:t>What did Jesus say?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101353"/>
            <a:ext cx="8280920" cy="265529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Justice and freedom, honour and </a:t>
            </a:r>
            <a:r>
              <a:rPr lang="en-AU" sz="2800" b="1" dirty="0" smtClean="0"/>
              <a:t>dignity,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All of God’s people are born to be </a:t>
            </a:r>
            <a:r>
              <a:rPr lang="en-AU" sz="2800" b="1" dirty="0" smtClean="0"/>
              <a:t>free.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Justice and freedom, honour and </a:t>
            </a:r>
            <a:r>
              <a:rPr lang="en-AU" sz="2800" b="1" dirty="0" smtClean="0"/>
              <a:t>dignity,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Hope for the world is depending on you,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You and me.	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700113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348880"/>
            <a:ext cx="8280920" cy="21602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The homeless in our streets,</a:t>
            </a:r>
          </a:p>
          <a:p>
            <a:pPr>
              <a:buNone/>
            </a:pPr>
            <a:r>
              <a:rPr lang="en-AU" sz="2800" dirty="0"/>
              <a:t>All who long for peace,</a:t>
            </a:r>
          </a:p>
          <a:p>
            <a:pPr>
              <a:buNone/>
            </a:pPr>
            <a:r>
              <a:rPr lang="en-AU" sz="2800" dirty="0"/>
              <a:t>Frightened refugees,</a:t>
            </a:r>
          </a:p>
          <a:p>
            <a:pPr>
              <a:buNone/>
            </a:pPr>
            <a:r>
              <a:rPr lang="en-AU" sz="2800" dirty="0"/>
              <a:t>What did Jesus say?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101353"/>
            <a:ext cx="8280920" cy="265529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Justice and freedom, honour and </a:t>
            </a:r>
            <a:r>
              <a:rPr lang="en-AU" sz="2800" b="1" dirty="0" smtClean="0"/>
              <a:t>dignity,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All of God’s people are born to be </a:t>
            </a:r>
            <a:r>
              <a:rPr lang="en-AU" sz="2800" b="1" dirty="0" smtClean="0"/>
              <a:t>free.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Justice and freedom, honour and </a:t>
            </a:r>
            <a:r>
              <a:rPr lang="en-AU" sz="2800" b="1" dirty="0" smtClean="0"/>
              <a:t>dignity,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Hope for the world is depending on you,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You and me.	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31921825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384884"/>
            <a:ext cx="8280920" cy="20882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The children of abuse,</a:t>
            </a:r>
          </a:p>
          <a:p>
            <a:pPr>
              <a:buNone/>
            </a:pPr>
            <a:r>
              <a:rPr lang="en-AU" sz="2800" dirty="0"/>
              <a:t>Those who always lose,</a:t>
            </a:r>
          </a:p>
          <a:p>
            <a:pPr>
              <a:buNone/>
            </a:pPr>
            <a:r>
              <a:rPr lang="en-AU" sz="2800" dirty="0"/>
              <a:t>The ones we never choose,</a:t>
            </a:r>
          </a:p>
          <a:p>
            <a:pPr>
              <a:buNone/>
            </a:pPr>
            <a:r>
              <a:rPr lang="en-AU" sz="2800" dirty="0"/>
              <a:t>What did Jesus say?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101353"/>
            <a:ext cx="8280920" cy="265529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Justice and freedom, honour and </a:t>
            </a:r>
            <a:r>
              <a:rPr lang="en-AU" sz="2800" b="1" dirty="0" smtClean="0"/>
              <a:t>dignity,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All of God’s people are born to be </a:t>
            </a:r>
            <a:r>
              <a:rPr lang="en-AU" sz="2800" b="1" dirty="0" smtClean="0"/>
              <a:t>free.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Justice and freedom, honour and </a:t>
            </a:r>
            <a:r>
              <a:rPr lang="en-AU" sz="2800" b="1" dirty="0" smtClean="0"/>
              <a:t>dignity,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Hope for the world is depending on you,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You and me.	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4205487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341</Words>
  <Application>Microsoft Office PowerPoint</Application>
  <PresentationFormat>On-screen Show (4:3)</PresentationFormat>
  <Paragraphs>60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Helvetica</vt:lpstr>
      <vt:lpstr>ＭＳ Ｐゴシック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2015-08-10T05:00:56Z</dcterms:created>
  <dcterms:modified xsi:type="dcterms:W3CDTF">2016-02-04T10:38:44Z</dcterms:modified>
</cp:coreProperties>
</file>